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73" r:id="rId5"/>
    <p:sldId id="274" r:id="rId6"/>
    <p:sldId id="275" r:id="rId7"/>
    <p:sldId id="276" r:id="rId8"/>
    <p:sldId id="277" r:id="rId9"/>
    <p:sldId id="278" r:id="rId10"/>
    <p:sldId id="279" r:id="rId11"/>
    <p:sldId id="283" r:id="rId12"/>
    <p:sldId id="280" r:id="rId13"/>
    <p:sldId id="284" r:id="rId14"/>
    <p:sldId id="281" r:id="rId15"/>
    <p:sldId id="285" r:id="rId16"/>
    <p:sldId id="282" r:id="rId17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2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0A47EB0-50CB-472E-B999-8DB2BEEE45AE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F054BB-8F28-4346-8754-0E5644500E18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62223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3400416-5C0D-44C7-8754-008C5B55F8BE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70A596-7141-45E9-836C-E467146705EF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73959948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170A596-7141-45E9-836C-E467146705EF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668751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545269-FB51-4A0D-B0CF-F5F4A60711B3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AA3B05-DA0C-46B8-A27A-899BB142953C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199" y="274638"/>
            <a:ext cx="7973291" cy="5897562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 rtlCol="0"/>
          <a:lstStyle/>
          <a:p>
            <a:pPr rtl="0"/>
            <a:fld id="{E791261C-C197-4029-8656-EFC296A5803C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834EF1-EB0D-4C4F-80B4-CFC66AC9F333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rtlCol="0"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833191" y="4010334"/>
            <a:ext cx="10515600" cy="117463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172CF6A8-4FDC-40D7-8BAE-6878CA90E52F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205344" y="2011680"/>
            <a:ext cx="4754880" cy="420624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230391" y="2011680"/>
            <a:ext cx="4754880" cy="420624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2FEA74-F00C-4C35-936E-03B16969343D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207008" y="1913470"/>
            <a:ext cx="4754880" cy="7430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207008" y="2656566"/>
            <a:ext cx="4754880" cy="35661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231230" y="1913470"/>
            <a:ext cx="4754880" cy="7430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231230" y="2656564"/>
            <a:ext cx="4754880" cy="35661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01B63D-AB4A-4EC4-91DE-7717EAE41D75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129CEC-0499-484E-B184-52FA96026F4C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01FA3E-F7AB-4A57-A7C4-1A760E871A43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1207008" y="2120054"/>
            <a:ext cx="6126480" cy="41148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7789023" y="2147486"/>
            <a:ext cx="3200400" cy="3432319"/>
          </a:xfrm>
        </p:spPr>
        <p:txBody>
          <a:bodyPr rtlCol="0"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206E2D-B0F0-4CDC-B364-7AEE58400ABC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rtlCol="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 rtlCol="0"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FFEF01-2332-41E5-B378-0ED6C8A506D4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rtl="0"/>
            <a:fld id="{6C224A88-FFFD-4580-BB2F-D6A39109A426}" type="datetime1">
              <a:rPr lang="ru-RU" noProof="1" smtClean="0"/>
              <a:t>20.06.2025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758CB7-007C-40DF-A901-600703FB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B459C3A3-8B02-4FAB-91CE-E81E1BA31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048" y="2059012"/>
            <a:ext cx="12188952" cy="1828800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ru-RU" noProof="1">
              <a:solidFill>
                <a:srgbClr val="FFFFFF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A2022F-1436-49C5-9347-FDDDF4EE89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rtlCol="0">
            <a:normAutofit/>
          </a:bodyPr>
          <a:lstStyle/>
          <a:p>
            <a:r>
              <a:rPr lang="ru-RU" sz="4000" noProof="1">
                <a:solidFill>
                  <a:schemeClr val="bg1"/>
                </a:solidFill>
              </a:rPr>
              <a:t>Проект по дисциплине</a:t>
            </a:r>
            <a:r>
              <a:rPr lang="en-US" sz="4000" noProof="1">
                <a:solidFill>
                  <a:schemeClr val="bg1"/>
                </a:solidFill>
              </a:rPr>
              <a:t>:</a:t>
            </a:r>
            <a:r>
              <a:rPr lang="ru-RU" sz="4000" noProof="1">
                <a:solidFill>
                  <a:schemeClr val="bg1"/>
                </a:solidFill>
              </a:rPr>
              <a:t> </a:t>
            </a:r>
            <a:br>
              <a:rPr lang="ru-RU" sz="4000" noProof="1">
                <a:solidFill>
                  <a:schemeClr val="bg1"/>
                </a:solidFill>
              </a:rPr>
            </a:br>
            <a:r>
              <a:rPr lang="ru-RU" sz="4000" noProof="1">
                <a:solidFill>
                  <a:schemeClr val="bg1"/>
                </a:solidFill>
              </a:rPr>
              <a:t>«Основы алгоритмизации и программирования»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EDB366A7-87C2-43BB-AF03-1AF039EE1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48" y="3887812"/>
            <a:ext cx="12188952" cy="4572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ru-RU" noProof="1">
              <a:solidFill>
                <a:srgbClr val="FFFFFF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F56C232-3134-4C4E-8119-3B970E1C3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472" y="3913632"/>
            <a:ext cx="11503152" cy="457200"/>
          </a:xfrm>
        </p:spPr>
        <p:txBody>
          <a:bodyPr rtlCol="0">
            <a:normAutofit/>
          </a:bodyPr>
          <a:lstStyle/>
          <a:p>
            <a:pPr rtl="0"/>
            <a:r>
              <a:rPr lang="ru-RU" noProof="1"/>
              <a:t>Тема: Разработка игры «</a:t>
            </a:r>
            <a:r>
              <a:rPr lang="en-US" noProof="1"/>
              <a:t>Hangman</a:t>
            </a:r>
            <a:r>
              <a:rPr lang="ru-RU" noProof="1"/>
              <a:t>»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06C744-46DE-416F-BC36-F578941AF113}"/>
              </a:ext>
            </a:extLst>
          </p:cNvPr>
          <p:cNvSpPr txBox="1"/>
          <p:nvPr/>
        </p:nvSpPr>
        <p:spPr>
          <a:xfrm>
            <a:off x="283129" y="5531946"/>
            <a:ext cx="61533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Подготовил студент группы ИС-</a:t>
            </a: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23</a:t>
            </a:r>
          </a:p>
          <a:p>
            <a:r>
              <a:rPr lang="ru-RU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Рассказов Кирилл</a:t>
            </a:r>
            <a:endParaRPr lang="ru-RU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11173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EAB2B9-2E3A-4A75-8523-FA3E2909F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Третий блок кода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490611F8-B11B-4B86-BD76-E4AB4D3E8C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4936213" y="2193268"/>
            <a:ext cx="7097449" cy="3957652"/>
          </a:xfr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AAF2FC67-9F6F-4F65-BE77-9227BFC6D4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7455" y="3429000"/>
            <a:ext cx="4086658" cy="743094"/>
          </a:xfrm>
        </p:spPr>
        <p:txBody>
          <a:bodyPr/>
          <a:lstStyle/>
          <a:p>
            <a:pPr algn="ctr"/>
            <a:r>
              <a:rPr lang="ru-RU" dirty="0"/>
              <a:t>Функция новой игры и конец программы</a:t>
            </a:r>
          </a:p>
        </p:txBody>
      </p:sp>
    </p:spTree>
    <p:extLst>
      <p:ext uri="{BB962C8B-B14F-4D97-AF65-F5344CB8AC3E}">
        <p14:creationId xmlns:p14="http://schemas.microsoft.com/office/powerpoint/2010/main" val="1198415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F2FDF1-3F8D-43FF-BC2D-FE7D2C89F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 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4E43FCC-3054-4D00-A495-06D15A952D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процессе </a:t>
            </a:r>
            <a:r>
              <a:rPr lang="ru-RU" dirty="0" err="1"/>
              <a:t>тестировки</a:t>
            </a:r>
            <a:r>
              <a:rPr lang="ru-RU" dirty="0"/>
              <a:t> были проблемы с графическим интерфейсом (не всегда корректно выводилась информация)</a:t>
            </a:r>
          </a:p>
        </p:txBody>
      </p:sp>
    </p:spTree>
    <p:extLst>
      <p:ext uri="{BB962C8B-B14F-4D97-AF65-F5344CB8AC3E}">
        <p14:creationId xmlns:p14="http://schemas.microsoft.com/office/powerpoint/2010/main" val="1863857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F70922-8218-40EC-96E7-3D111FA8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D49ED-E96B-483B-AE71-FF3B1F92C3B5}"/>
              </a:ext>
            </a:extLst>
          </p:cNvPr>
          <p:cNvSpPr txBox="1"/>
          <p:nvPr/>
        </p:nvSpPr>
        <p:spPr>
          <a:xfrm>
            <a:off x="1202919" y="2505670"/>
            <a:ext cx="94234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b="0" i="0" dirty="0">
                <a:effectLst/>
                <a:latin typeface="fkGroteskNeue"/>
              </a:rPr>
              <a:t>Добавление новых тем и словарей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b="0" i="0" dirty="0">
                <a:effectLst/>
                <a:latin typeface="fkGroteskNeue"/>
              </a:rPr>
              <a:t>Поддержка английского</a:t>
            </a:r>
            <a:endParaRPr lang="ru-RU" sz="3200" dirty="0">
              <a:latin typeface="fkGrotesk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b="0" i="0" dirty="0">
                <a:effectLst/>
                <a:latin typeface="fkGroteskNeue"/>
              </a:rPr>
              <a:t>Учёт побед, поражений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7804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E3EA28-23B3-49CE-BA60-29C67362A4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D3E4699-64B4-4DBC-9B4F-EAA8610FE0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Итог работы: была реализована задумка создания игры </a:t>
            </a:r>
            <a:r>
              <a:rPr lang="en-US" dirty="0"/>
              <a:t>Hangman</a:t>
            </a:r>
            <a:r>
              <a:rPr lang="ru-RU" dirty="0"/>
              <a:t> на </a:t>
            </a:r>
            <a:r>
              <a:rPr lang="en-US" dirty="0"/>
              <a:t>Python</a:t>
            </a:r>
            <a:r>
              <a:rPr lang="ru-RU" dirty="0"/>
              <a:t>. Цель работы и поставленные задачи были выполнены, результат работы выгружен на </a:t>
            </a:r>
            <a:r>
              <a:rPr lang="ru-RU" dirty="0" err="1"/>
              <a:t>GitHub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7669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5D5E11D-92EA-4D4B-BDEA-FADF021D36BD}"/>
              </a:ext>
            </a:extLst>
          </p:cNvPr>
          <p:cNvSpPr txBox="1"/>
          <p:nvPr/>
        </p:nvSpPr>
        <p:spPr>
          <a:xfrm>
            <a:off x="615297" y="2802089"/>
            <a:ext cx="63922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/>
              <a:t>Разработать игру </a:t>
            </a:r>
            <a:r>
              <a:rPr lang="ru-RU" sz="4000" dirty="0" err="1"/>
              <a:t>Hangma</a:t>
            </a:r>
            <a:r>
              <a:rPr lang="en-US" sz="4000" dirty="0"/>
              <a:t>n</a:t>
            </a:r>
            <a:r>
              <a:rPr lang="ru-RU" sz="4000" dirty="0"/>
              <a:t>, со словами на тему: Животные</a:t>
            </a:r>
          </a:p>
        </p:txBody>
      </p:sp>
      <p:pic>
        <p:nvPicPr>
          <p:cNvPr id="2050" name="Picture 2" descr="Hangman Game - The Game Gal">
            <a:extLst>
              <a:ext uri="{FF2B5EF4-FFF2-40B4-BE49-F238E27FC236}">
                <a16:creationId xmlns:a16="http://schemas.microsoft.com/office/drawing/2014/main" id="{300AE6E2-8A97-40BD-B849-57B772E5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8349" y="1750995"/>
            <a:ext cx="5876842" cy="390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E7327EBE-7AD7-4079-8418-626E3339D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/>
          <a:lstStyle/>
          <a:p>
            <a:r>
              <a:rPr lang="ru-RU" dirty="0"/>
              <a:t>Цель</a:t>
            </a:r>
          </a:p>
        </p:txBody>
      </p:sp>
    </p:spTree>
    <p:extLst>
      <p:ext uri="{BB962C8B-B14F-4D97-AF65-F5344CB8AC3E}">
        <p14:creationId xmlns:p14="http://schemas.microsoft.com/office/powerpoint/2010/main" val="3081223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7C25CA-F310-4C5A-BF29-8C1FBA07F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 проекта: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A5CF7D-70D1-4717-8EB0-C3B5F637B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008" y="2120054"/>
            <a:ext cx="7718878" cy="4114800"/>
          </a:xfrm>
        </p:spPr>
        <p:txBody>
          <a:bodyPr>
            <a:normAutofit/>
          </a:bodyPr>
          <a:lstStyle/>
          <a:p>
            <a:r>
              <a:rPr lang="ru-RU" dirty="0"/>
              <a:t>Выбор темы проекта</a:t>
            </a:r>
          </a:p>
          <a:p>
            <a:r>
              <a:rPr lang="ru-RU" dirty="0"/>
              <a:t>Изучение теории</a:t>
            </a:r>
          </a:p>
          <a:p>
            <a:r>
              <a:rPr lang="ru-RU" dirty="0"/>
              <a:t>Написание кода </a:t>
            </a:r>
          </a:p>
          <a:p>
            <a:r>
              <a:rPr lang="ru-RU" dirty="0"/>
              <a:t>Тестирование и устранение ошибок </a:t>
            </a:r>
          </a:p>
          <a:p>
            <a:r>
              <a:rPr lang="ru-RU" dirty="0"/>
              <a:t>Создание презентации </a:t>
            </a:r>
          </a:p>
          <a:p>
            <a:r>
              <a:rPr lang="ru-RU" dirty="0"/>
              <a:t>Защита проекта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0698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810199-C37C-4F14-8074-34B043C03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 темы 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9E49E4-D3C3-4DB9-89AB-C7D181A67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Почему я выбрал эту игру для проекта</a:t>
            </a:r>
          </a:p>
          <a:p>
            <a:pPr marL="0" indent="0">
              <a:buNone/>
            </a:pPr>
            <a:r>
              <a:rPr lang="ru-RU" dirty="0"/>
              <a:t>1. Интерес к классическим играм</a:t>
            </a:r>
          </a:p>
          <a:p>
            <a:pPr marL="0" indent="0">
              <a:buNone/>
            </a:pPr>
            <a:r>
              <a:rPr lang="ru-RU" dirty="0"/>
              <a:t>Игра "Виселица" — это классическая и всем знакомая игра, которая вызывает ностальгию и интерес. Она проста в понимании, но при этом увлекательна.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2. Обучающий потенциал</a:t>
            </a:r>
          </a:p>
          <a:p>
            <a:pPr marL="0" indent="0">
              <a:buNone/>
            </a:pPr>
            <a:r>
              <a:rPr lang="ru-RU" dirty="0"/>
              <a:t>"Виселица" помогает развивать словарный запас, внимание и логику. Особенно полезна для изучения новых слов и тренировки памяти.</a:t>
            </a:r>
          </a:p>
        </p:txBody>
      </p:sp>
    </p:spTree>
    <p:extLst>
      <p:ext uri="{BB962C8B-B14F-4D97-AF65-F5344CB8AC3E}">
        <p14:creationId xmlns:p14="http://schemas.microsoft.com/office/powerpoint/2010/main" val="3546151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16BBF0-89CE-465F-B892-1105F21A9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Использованные библиотеки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716FE90-2DC0-4377-A4C3-6A91E9BF1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316051" y="3272747"/>
            <a:ext cx="5113377" cy="179231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BCBA60-0C6C-457A-A797-309A84BD3059}"/>
              </a:ext>
            </a:extLst>
          </p:cNvPr>
          <p:cNvSpPr txBox="1"/>
          <p:nvPr/>
        </p:nvSpPr>
        <p:spPr>
          <a:xfrm>
            <a:off x="591782" y="3272747"/>
            <a:ext cx="55031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Random – </a:t>
            </a:r>
            <a:r>
              <a:rPr lang="ru-RU" sz="3200" dirty="0"/>
              <a:t>для выбора слова</a:t>
            </a:r>
          </a:p>
          <a:p>
            <a:r>
              <a:rPr lang="en-US" sz="3200" dirty="0" err="1"/>
              <a:t>Tkinter</a:t>
            </a:r>
            <a:r>
              <a:rPr lang="en-US" sz="3200" dirty="0"/>
              <a:t> </a:t>
            </a:r>
            <a:r>
              <a:rPr lang="ru-RU" sz="3200" dirty="0"/>
              <a:t>–</a:t>
            </a:r>
            <a:r>
              <a:rPr lang="en-US" sz="3200" dirty="0"/>
              <a:t> </a:t>
            </a:r>
            <a:r>
              <a:rPr lang="ru-RU" sz="3200" dirty="0"/>
              <a:t>для дизайна</a:t>
            </a:r>
            <a:endParaRPr lang="en-US" sz="3200" dirty="0"/>
          </a:p>
          <a:p>
            <a:r>
              <a:rPr lang="en-US" sz="3200" dirty="0"/>
              <a:t>Re – </a:t>
            </a:r>
            <a:r>
              <a:rPr lang="ru-RU" sz="3200" dirty="0"/>
              <a:t>для части функции проверки</a:t>
            </a:r>
          </a:p>
          <a:p>
            <a:r>
              <a:rPr lang="ru-RU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7698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E29792-3A30-4A67-BC60-F9B49325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первый блок кода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A72F82FF-732C-4699-B3DE-222AE40F91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6094959" y="4202760"/>
            <a:ext cx="5351598" cy="2516170"/>
          </a:xfrm>
        </p:spPr>
      </p:pic>
      <p:pic>
        <p:nvPicPr>
          <p:cNvPr id="8" name="Объект 7">
            <a:extLst>
              <a:ext uri="{FF2B5EF4-FFF2-40B4-BE49-F238E27FC236}">
                <a16:creationId xmlns:a16="http://schemas.microsoft.com/office/drawing/2014/main" id="{3C32AEBF-64EA-49EE-8EC2-5D26FE5BB57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672613" y="2091870"/>
            <a:ext cx="6519387" cy="179361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2AC47E-EA75-45DA-9EC0-DD39491E0C98}"/>
              </a:ext>
            </a:extLst>
          </p:cNvPr>
          <p:cNvSpPr txBox="1"/>
          <p:nvPr/>
        </p:nvSpPr>
        <p:spPr>
          <a:xfrm>
            <a:off x="1093861" y="2513156"/>
            <a:ext cx="3828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Список слов и основные переменные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9DBA3A-F8AC-43E0-8CB4-46A27043A0C4}"/>
              </a:ext>
            </a:extLst>
          </p:cNvPr>
          <p:cNvSpPr txBox="1"/>
          <p:nvPr/>
        </p:nvSpPr>
        <p:spPr>
          <a:xfrm>
            <a:off x="1093861" y="4721371"/>
            <a:ext cx="3623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Интерфейс</a:t>
            </a:r>
          </a:p>
        </p:txBody>
      </p:sp>
    </p:spTree>
    <p:extLst>
      <p:ext uri="{BB962C8B-B14F-4D97-AF65-F5344CB8AC3E}">
        <p14:creationId xmlns:p14="http://schemas.microsoft.com/office/powerpoint/2010/main" val="1902748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6E0237-6C26-4CC1-BA67-D9720E814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второй блок кода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3A6BE9-C5CE-43E1-855B-5CB11BE63B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Функция для изменения стадий виселицы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1A6220AA-5772-46BA-B9D0-EBFB81C62A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1206373" y="2960295"/>
            <a:ext cx="4756150" cy="1637497"/>
          </a:xfr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46D8EA69-2CD4-44E1-A28E-3C6BE3A802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58110" y="1913470"/>
            <a:ext cx="4754880" cy="743094"/>
          </a:xfrm>
        </p:spPr>
        <p:txBody>
          <a:bodyPr/>
          <a:lstStyle/>
          <a:p>
            <a:r>
              <a:rPr lang="ru-RU" dirty="0"/>
              <a:t>Функция для обработки вводимого символа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021EB771-B9AD-432D-A9B2-41561A1806E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6680506" y="2777098"/>
            <a:ext cx="4832484" cy="3739747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18A3F18-B5F1-4230-AA6E-3A2D9AD497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0603" y="4629139"/>
            <a:ext cx="4761285" cy="171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662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6E0237-6C26-4CC1-BA67-D9720E814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второй блок кода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6D8EA69-2CD4-44E1-A28E-3C6BE3A802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87499" y="2109174"/>
            <a:ext cx="9925490" cy="743094"/>
          </a:xfrm>
        </p:spPr>
        <p:txBody>
          <a:bodyPr/>
          <a:lstStyle/>
          <a:p>
            <a:pPr algn="ctr"/>
            <a:r>
              <a:rPr lang="ru-RU" dirty="0"/>
              <a:t>Часть функции которая выполняется при угадывании/не угадывании слова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021EB771-B9AD-432D-A9B2-41561A1806E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/>
          <a:stretch/>
        </p:blipFill>
        <p:spPr>
          <a:xfrm>
            <a:off x="2224668" y="3429000"/>
            <a:ext cx="8651153" cy="2761758"/>
          </a:xfrm>
        </p:spPr>
      </p:pic>
    </p:spTree>
    <p:extLst>
      <p:ext uri="{BB962C8B-B14F-4D97-AF65-F5344CB8AC3E}">
        <p14:creationId xmlns:p14="http://schemas.microsoft.com/office/powerpoint/2010/main" val="2015885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EAB2B9-2E3A-4A75-8523-FA3E2909F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Третий блок кода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490611F8-B11B-4B86-BD76-E4AB4D3E8C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1629714" y="3337490"/>
            <a:ext cx="9237979" cy="1709555"/>
          </a:xfr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AAF2FC67-9F6F-4F65-BE77-9227BFC6D4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357554" y="2087739"/>
            <a:ext cx="9474809" cy="743094"/>
          </a:xfrm>
        </p:spPr>
        <p:txBody>
          <a:bodyPr/>
          <a:lstStyle/>
          <a:p>
            <a:pPr algn="ctr"/>
            <a:r>
              <a:rPr lang="ru-RU" dirty="0"/>
              <a:t>Обновление графического интерфейса</a:t>
            </a:r>
          </a:p>
        </p:txBody>
      </p:sp>
    </p:spTree>
    <p:extLst>
      <p:ext uri="{BB962C8B-B14F-4D97-AF65-F5344CB8AC3E}">
        <p14:creationId xmlns:p14="http://schemas.microsoft.com/office/powerpoint/2010/main" val="29633711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олосы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608_TF89910445.potx" id="{EDA6F036-4422-4A3D-B1E6-4FA25FD13BAB}" vid="{DE7B8C12-7B2E-401E-9CEE-F51A6AE0115C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934CB3-A97C-40D1-8D7D-5211E1C57C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4E3864-550F-4194-BC9D-CCA442A52D0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F871927-9856-4138-B7A7-125C4AA7EFD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Полосы</Template>
  <TotalTime>56</TotalTime>
  <Words>249</Words>
  <Application>Microsoft Office PowerPoint</Application>
  <PresentationFormat>Широкоэкранный</PresentationFormat>
  <Paragraphs>46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Corbel</vt:lpstr>
      <vt:lpstr>fkGroteskNeue</vt:lpstr>
      <vt:lpstr>Wingdings</vt:lpstr>
      <vt:lpstr>Полосы</vt:lpstr>
      <vt:lpstr>Проект по дисциплине:  «Основы алгоритмизации и программирования»</vt:lpstr>
      <vt:lpstr>Цель</vt:lpstr>
      <vt:lpstr>Задачи проекта:</vt:lpstr>
      <vt:lpstr>Выбор темы проекта</vt:lpstr>
      <vt:lpstr>Использованные библиотеки</vt:lpstr>
      <vt:lpstr>первый блок кода</vt:lpstr>
      <vt:lpstr>второй блок кода</vt:lpstr>
      <vt:lpstr>второй блок кода</vt:lpstr>
      <vt:lpstr>Третий блок кода</vt:lpstr>
      <vt:lpstr>Третий блок кода</vt:lpstr>
      <vt:lpstr>Тестирование </vt:lpstr>
      <vt:lpstr>Перспективы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по дисциплине:  «Основы алгоритмизации и программирования»</dc:title>
  <dc:creator>Кирилл Рассказов</dc:creator>
  <cp:lastModifiedBy>Кирилл Рассказов</cp:lastModifiedBy>
  <cp:revision>7</cp:revision>
  <dcterms:created xsi:type="dcterms:W3CDTF">2025-06-13T20:38:41Z</dcterms:created>
  <dcterms:modified xsi:type="dcterms:W3CDTF">2025-06-19T21:41:38Z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